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sldIdLst>
    <p:sldId id="259" r:id="rId2"/>
  </p:sldIdLst>
  <p:sldSz cx="5975350" cy="15300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3"/>
    <p:restoredTop sz="94694"/>
  </p:normalViewPr>
  <p:slideViewPr>
    <p:cSldViewPr snapToGrid="0">
      <p:cViewPr varScale="1">
        <p:scale>
          <a:sx n="31" d="100"/>
          <a:sy n="31" d="100"/>
        </p:scale>
        <p:origin x="288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611FE06-3084-D9A7-E09F-6944D153F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-5545"/>
            <a:ext cx="5975350" cy="153070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89017" y="9130145"/>
            <a:ext cx="2729347" cy="997528"/>
          </a:xfrm>
        </p:spPr>
        <p:txBody>
          <a:bodyPr lIns="0" tIns="0" rIns="0" bIns="0" anchor="ctr" anchorCtr="0">
            <a:noAutofit/>
          </a:bodyPr>
          <a:lstStyle>
            <a:lvl1pPr algn="l">
              <a:defRPr sz="18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GB" dirty="0"/>
              <a:t>Click to insert your details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8A457E8-DC99-85B1-D842-1EEDC2DA9D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56985" y="9178909"/>
            <a:ext cx="900000" cy="9000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25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806" y="814604"/>
            <a:ext cx="5153739" cy="2957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806" y="4073003"/>
            <a:ext cx="5153739" cy="97079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 </a:t>
            </a:r>
          </a:p>
        </p:txBody>
      </p:sp>
    </p:spTree>
    <p:extLst>
      <p:ext uri="{BB962C8B-B14F-4D97-AF65-F5344CB8AC3E}">
        <p14:creationId xmlns:p14="http://schemas.microsoft.com/office/powerpoint/2010/main" val="45635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597560" rtl="0" eaLnBrk="1" latinLnBrk="0" hangingPunct="1">
        <a:lnSpc>
          <a:spcPct val="90000"/>
        </a:lnSpc>
        <a:spcBef>
          <a:spcPct val="0"/>
        </a:spcBef>
        <a:buNone/>
        <a:defRPr sz="28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97560" rtl="0" eaLnBrk="1" latinLnBrk="0" hangingPunct="1">
        <a:lnSpc>
          <a:spcPct val="90000"/>
        </a:lnSpc>
        <a:spcBef>
          <a:spcPts val="654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298780" indent="0" algn="l" defTabSz="597560" rtl="0" eaLnBrk="1" latinLnBrk="0" hangingPunct="1">
        <a:lnSpc>
          <a:spcPct val="90000"/>
        </a:lnSpc>
        <a:spcBef>
          <a:spcPts val="327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97561" indent="0" algn="l" defTabSz="597560" rtl="0" eaLnBrk="1" latinLnBrk="0" hangingPunct="1">
        <a:lnSpc>
          <a:spcPct val="90000"/>
        </a:lnSpc>
        <a:spcBef>
          <a:spcPts val="327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96341" indent="0" algn="l" defTabSz="597560" rtl="0" eaLnBrk="1" latinLnBrk="0" hangingPunct="1">
        <a:lnSpc>
          <a:spcPct val="90000"/>
        </a:lnSpc>
        <a:spcBef>
          <a:spcPts val="327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95121" indent="0" algn="l" defTabSz="597560" rtl="0" eaLnBrk="1" latinLnBrk="0" hangingPunct="1">
        <a:lnSpc>
          <a:spcPct val="90000"/>
        </a:lnSpc>
        <a:spcBef>
          <a:spcPts val="327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43291" indent="-149390" algn="l" defTabSz="597560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6pPr>
      <a:lvl7pPr marL="1942071" indent="-149390" algn="l" defTabSz="597560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7pPr>
      <a:lvl8pPr marL="2240852" indent="-149390" algn="l" defTabSz="597560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8pPr>
      <a:lvl9pPr marL="2539632" indent="-149390" algn="l" defTabSz="597560" rtl="0" eaLnBrk="1" latinLnBrk="0" hangingPunct="1">
        <a:lnSpc>
          <a:spcPct val="90000"/>
        </a:lnSpc>
        <a:spcBef>
          <a:spcPts val="327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7560" rtl="0" eaLnBrk="1" latinLnBrk="0" hangingPunct="1">
        <a:defRPr sz="1176" kern="1200">
          <a:solidFill>
            <a:schemeClr val="tx1"/>
          </a:solidFill>
          <a:latin typeface="+mn-lt"/>
          <a:ea typeface="+mn-ea"/>
          <a:cs typeface="+mn-cs"/>
        </a:defRPr>
      </a:lvl1pPr>
      <a:lvl2pPr marL="298780" algn="l" defTabSz="597560" rtl="0" eaLnBrk="1" latinLnBrk="0" hangingPunct="1">
        <a:defRPr sz="1176" kern="1200">
          <a:solidFill>
            <a:schemeClr val="tx1"/>
          </a:solidFill>
          <a:latin typeface="+mn-lt"/>
          <a:ea typeface="+mn-ea"/>
          <a:cs typeface="+mn-cs"/>
        </a:defRPr>
      </a:lvl2pPr>
      <a:lvl3pPr marL="597560" algn="l" defTabSz="597560" rtl="0" eaLnBrk="1" latinLnBrk="0" hangingPunct="1">
        <a:defRPr sz="1176" kern="1200">
          <a:solidFill>
            <a:schemeClr val="tx1"/>
          </a:solidFill>
          <a:latin typeface="+mn-lt"/>
          <a:ea typeface="+mn-ea"/>
          <a:cs typeface="+mn-cs"/>
        </a:defRPr>
      </a:lvl3pPr>
      <a:lvl4pPr marL="896341" algn="l" defTabSz="597560" rtl="0" eaLnBrk="1" latinLnBrk="0" hangingPunct="1">
        <a:defRPr sz="1176" kern="1200">
          <a:solidFill>
            <a:schemeClr val="tx1"/>
          </a:solidFill>
          <a:latin typeface="+mn-lt"/>
          <a:ea typeface="+mn-ea"/>
          <a:cs typeface="+mn-cs"/>
        </a:defRPr>
      </a:lvl4pPr>
      <a:lvl5pPr marL="1195121" algn="l" defTabSz="597560" rtl="0" eaLnBrk="1" latinLnBrk="0" hangingPunct="1">
        <a:defRPr sz="1176" kern="1200">
          <a:solidFill>
            <a:schemeClr val="tx1"/>
          </a:solidFill>
          <a:latin typeface="+mn-lt"/>
          <a:ea typeface="+mn-ea"/>
          <a:cs typeface="+mn-cs"/>
        </a:defRPr>
      </a:lvl5pPr>
      <a:lvl6pPr marL="1493901" algn="l" defTabSz="597560" rtl="0" eaLnBrk="1" latinLnBrk="0" hangingPunct="1">
        <a:defRPr sz="1176" kern="1200">
          <a:solidFill>
            <a:schemeClr val="tx1"/>
          </a:solidFill>
          <a:latin typeface="+mn-lt"/>
          <a:ea typeface="+mn-ea"/>
          <a:cs typeface="+mn-cs"/>
        </a:defRPr>
      </a:lvl6pPr>
      <a:lvl7pPr marL="1792681" algn="l" defTabSz="597560" rtl="0" eaLnBrk="1" latinLnBrk="0" hangingPunct="1">
        <a:defRPr sz="1176" kern="1200">
          <a:solidFill>
            <a:schemeClr val="tx1"/>
          </a:solidFill>
          <a:latin typeface="+mn-lt"/>
          <a:ea typeface="+mn-ea"/>
          <a:cs typeface="+mn-cs"/>
        </a:defRPr>
      </a:lvl7pPr>
      <a:lvl8pPr marL="2091461" algn="l" defTabSz="597560" rtl="0" eaLnBrk="1" latinLnBrk="0" hangingPunct="1">
        <a:defRPr sz="1176" kern="1200">
          <a:solidFill>
            <a:schemeClr val="tx1"/>
          </a:solidFill>
          <a:latin typeface="+mn-lt"/>
          <a:ea typeface="+mn-ea"/>
          <a:cs typeface="+mn-cs"/>
        </a:defRPr>
      </a:lvl8pPr>
      <a:lvl9pPr marL="2390242" algn="l" defTabSz="597560" rtl="0" eaLnBrk="1" latinLnBrk="0" hangingPunct="1">
        <a:defRPr sz="11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C795-BC6C-4326-B188-6982FB5E7E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7EC19C-7098-EDD1-4A3F-B641DA6CC0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132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ementia UK">
      <a:dk1>
        <a:srgbClr val="000000"/>
      </a:dk1>
      <a:lt1>
        <a:srgbClr val="FFFFFF"/>
      </a:lt1>
      <a:dk2>
        <a:srgbClr val="C6007E"/>
      </a:dk2>
      <a:lt2>
        <a:srgbClr val="E7E6E6"/>
      </a:lt2>
      <a:accent1>
        <a:srgbClr val="00B0B9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Carroll</dc:creator>
  <cp:lastModifiedBy>Kylie Petitt</cp:lastModifiedBy>
  <cp:revision>5</cp:revision>
  <dcterms:created xsi:type="dcterms:W3CDTF">2026-03-27T14:38:21Z</dcterms:created>
  <dcterms:modified xsi:type="dcterms:W3CDTF">2026-04-10T11:29:51Z</dcterms:modified>
</cp:coreProperties>
</file>