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58" r:id="rId6"/>
    <p:sldId id="259" r:id="rId7"/>
    <p:sldId id="260" r:id="rId8"/>
    <p:sldId id="261" r:id="rId9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16442C-9073-2BC1-88C5-74E3708E9079}" name="Andy Carroll" initials="AC" userId="9d630350fa55411d" providerId="Windows Live"/>
  <p188:author id="{83F2608B-4120-3EC5-8462-BC41B06CFBA6}" name="Nat Price" initials="NP" userId="S::Nat.Price@nationwide.co.uk::85df90a6-d952-44fe-83a6-353eda3f0eae" providerId="AD"/>
  <p188:author id="{F1EC6BDB-531A-B406-01BF-E8F3CAF5DEE1}" name="Lucy Dimbylow" initials="LD" userId="S::Lucy.Dimbylow@dementiauk.org::ead9bb3c-a747-4f8f-a095-dd1dbaeaef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8"/>
    <p:restoredTop sz="94689"/>
  </p:normalViewPr>
  <p:slideViewPr>
    <p:cSldViewPr snapToGrid="0">
      <p:cViewPr varScale="1">
        <p:scale>
          <a:sx n="91" d="100"/>
          <a:sy n="91" d="100"/>
        </p:scale>
        <p:origin x="46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11FE06-3084-D9A7-E09F-6944D153F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22" y="0"/>
            <a:ext cx="7555379" cy="10691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26105" y="6866021"/>
            <a:ext cx="4363453" cy="1604211"/>
          </a:xfrm>
        </p:spPr>
        <p:txBody>
          <a:bodyPr lIns="0" tIns="0" rIns="0" bIns="0" anchor="ctr" anchorCtr="0">
            <a:noAutofit/>
          </a:bodyPr>
          <a:lstStyle>
            <a:lvl1pPr algn="l">
              <a:defRPr sz="28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insert your details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8A457E8-DC99-85B1-D842-1EEDC2DA9D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104" y="6990000"/>
            <a:ext cx="1368000" cy="136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8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11FE06-3084-D9A7-E09F-6944D153F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22" y="0"/>
            <a:ext cx="7555378" cy="1069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81727" y="7860633"/>
            <a:ext cx="4507832" cy="1219200"/>
          </a:xfrm>
        </p:spPr>
        <p:txBody>
          <a:bodyPr lIns="0" tIns="0" rIns="0" bIns="0" anchor="ctr" anchorCtr="0">
            <a:noAutofit/>
          </a:bodyPr>
          <a:lstStyle>
            <a:lvl1pPr algn="l">
              <a:defRPr sz="28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insert your details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8A457E8-DC99-85B1-D842-1EEDC2DA9D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0117" y="7966233"/>
            <a:ext cx="1008000" cy="100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25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11FE06-3084-D9A7-E09F-6944D153F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22" y="0"/>
            <a:ext cx="7555378" cy="106918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242756-9A2F-245B-B3A8-9D2C4DE51338}"/>
              </a:ext>
            </a:extLst>
          </p:cNvPr>
          <p:cNvSpPr/>
          <p:nvPr userDrawn="1"/>
        </p:nvSpPr>
        <p:spPr>
          <a:xfrm>
            <a:off x="2030271" y="6906642"/>
            <a:ext cx="4438620" cy="2023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02C3FE-FB5F-CAAE-868B-298E81913FBB}"/>
              </a:ext>
            </a:extLst>
          </p:cNvPr>
          <p:cNvGrpSpPr/>
          <p:nvPr userDrawn="1"/>
        </p:nvGrpSpPr>
        <p:grpSpPr>
          <a:xfrm>
            <a:off x="1517515" y="7393716"/>
            <a:ext cx="4571892" cy="992221"/>
            <a:chOff x="1517515" y="7393716"/>
            <a:chExt cx="4571892" cy="992221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E94C94D-1D26-F095-BE21-481632DB0009}"/>
                </a:ext>
              </a:extLst>
            </p:cNvPr>
            <p:cNvCxnSpPr/>
            <p:nvPr userDrawn="1"/>
          </p:nvCxnSpPr>
          <p:spPr>
            <a:xfrm>
              <a:off x="1517515" y="7393716"/>
              <a:ext cx="4571892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96C4BF-6553-510C-EB05-D1E396F6CB1F}"/>
                </a:ext>
              </a:extLst>
            </p:cNvPr>
            <p:cNvCxnSpPr/>
            <p:nvPr userDrawn="1"/>
          </p:nvCxnSpPr>
          <p:spPr>
            <a:xfrm>
              <a:off x="1517515" y="8385937"/>
              <a:ext cx="4571892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54B3F0-3936-DF49-8E49-6E92E557043A}"/>
                </a:ext>
              </a:extLst>
            </p:cNvPr>
            <p:cNvCxnSpPr/>
            <p:nvPr userDrawn="1"/>
          </p:nvCxnSpPr>
          <p:spPr>
            <a:xfrm>
              <a:off x="1517515" y="7889826"/>
              <a:ext cx="4571892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29407" y="7073203"/>
            <a:ext cx="3960000" cy="252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insert text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1A8F44-1648-21A4-00ED-EBD8236A78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9407" y="7565571"/>
            <a:ext cx="3960000" cy="252000"/>
          </a:xfrm>
        </p:spPr>
        <p:txBody>
          <a:bodyPr anchor="t" anchorCtr="0"/>
          <a:lstStyle/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3D575E-E5B5-8651-DF74-6907B4313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29407" y="8057939"/>
            <a:ext cx="3960000" cy="252000"/>
          </a:xfrm>
        </p:spPr>
        <p:txBody>
          <a:bodyPr anchor="t" anchorCtr="0"/>
          <a:lstStyle/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5F467AC-A5D9-216E-8661-238821F82E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29407" y="8550308"/>
            <a:ext cx="3960000" cy="252000"/>
          </a:xfrm>
        </p:spPr>
        <p:txBody>
          <a:bodyPr anchor="t" anchorCtr="0"/>
          <a:lstStyle/>
          <a:p>
            <a:pPr lvl="0"/>
            <a:r>
              <a:rPr lang="en-GB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85050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08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lvl="0"/>
            <a:r>
              <a:rPr lang="en-GB" dirty="0"/>
              <a:t>Insert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3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55934" rtl="0" eaLnBrk="1" latinLnBrk="0" hangingPunct="1">
        <a:lnSpc>
          <a:spcPct val="90000"/>
        </a:lnSpc>
        <a:spcBef>
          <a:spcPts val="827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indent="0" algn="l" defTabSz="755934" rtl="0" eaLnBrk="1" latinLnBrk="0" hangingPunct="1">
        <a:lnSpc>
          <a:spcPct val="90000"/>
        </a:lnSpc>
        <a:spcBef>
          <a:spcPts val="413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indent="0" algn="l" defTabSz="755934" rtl="0" eaLnBrk="1" latinLnBrk="0" hangingPunct="1">
        <a:lnSpc>
          <a:spcPct val="90000"/>
        </a:lnSpc>
        <a:spcBef>
          <a:spcPts val="413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1" indent="0" algn="l" defTabSz="755934" rtl="0" eaLnBrk="1" latinLnBrk="0" hangingPunct="1">
        <a:lnSpc>
          <a:spcPct val="90000"/>
        </a:lnSpc>
        <a:spcBef>
          <a:spcPts val="413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indent="0" algn="l" defTabSz="755934" rtl="0" eaLnBrk="1" latinLnBrk="0" hangingPunct="1">
        <a:lnSpc>
          <a:spcPct val="90000"/>
        </a:lnSpc>
        <a:spcBef>
          <a:spcPts val="413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4ADA-880C-5CC0-5535-1A73BCD02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6F4CF7-D635-C9DE-9C55-DC13A17BA3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8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A3AE3-FA23-C9C6-A222-5C8E9FBAF2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41D71A-686A-20C3-4B82-E26FD5367F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75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AB244B-FD1A-5D22-0828-04B191060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7CDC1-341A-90F6-4784-770ADE54CB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BD8EB-BAF6-7A08-3482-6CD5B88B06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5F7079-7660-4D02-6A60-57EC36FA43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26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A2661E-86BD-FB49-CAA6-592927081A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48" y="0"/>
            <a:ext cx="7557526" cy="1069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9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D91DC-3B11-7ED3-4C3A-4543E80B7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40017B-0318-0DFF-6F2A-14CCD6EE20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48" y="-1"/>
            <a:ext cx="7557526" cy="106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37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ementia UK">
      <a:dk1>
        <a:srgbClr val="000000"/>
      </a:dk1>
      <a:lt1>
        <a:srgbClr val="FFFFFF"/>
      </a:lt1>
      <a:dk2>
        <a:srgbClr val="C6007E"/>
      </a:dk2>
      <a:lt2>
        <a:srgbClr val="E7E6E6"/>
      </a:lt2>
      <a:accent1>
        <a:srgbClr val="00B0B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35c75f-e52b-40c2-adb6-2e1da1a63212">
      <Terms xmlns="http://schemas.microsoft.com/office/infopath/2007/PartnerControls"/>
    </lcf76f155ced4ddcb4097134ff3c332f>
    <TaxCatchAll xmlns="449acf6c-26a3-4981-a962-5efaa1af8f06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F5A95E50E31749856ABB4BFF750E96" ma:contentTypeVersion="21" ma:contentTypeDescription="Create a new document." ma:contentTypeScope="" ma:versionID="47671e91e70537eb5f945d7fbc9757d6">
  <xsd:schema xmlns:xsd="http://www.w3.org/2001/XMLSchema" xmlns:xs="http://www.w3.org/2001/XMLSchema" xmlns:p="http://schemas.microsoft.com/office/2006/metadata/properties" xmlns:ns1="http://schemas.microsoft.com/sharepoint/v3" xmlns:ns2="0e35c75f-e52b-40c2-adb6-2e1da1a63212" xmlns:ns3="449acf6c-26a3-4981-a962-5efaa1af8f06" targetNamespace="http://schemas.microsoft.com/office/2006/metadata/properties" ma:root="true" ma:fieldsID="b3f0273a9813c6e9debbdaea0693a4fa" ns1:_="" ns2:_="" ns3:_="">
    <xsd:import namespace="http://schemas.microsoft.com/sharepoint/v3"/>
    <xsd:import namespace="0e35c75f-e52b-40c2-adb6-2e1da1a63212"/>
    <xsd:import namespace="449acf6c-26a3-4981-a962-5efaa1af8f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5c75f-e52b-40c2-adb6-2e1da1a63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38c72d2-c3b9-4465-9c90-6be555cd99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acf6c-26a3-4981-a962-5efaa1af8f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0463fc2-739e-4f77-80c8-83fd3d22b63d}" ma:internalName="TaxCatchAll" ma:showField="CatchAllData" ma:web="449acf6c-26a3-4981-a962-5efaa1af8f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92480A-680B-4A51-9338-68428A2E6C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08C953-6E2A-468C-A625-F8A9A1FBBE54}">
  <ds:schemaRefs>
    <ds:schemaRef ds:uri="http://schemas.microsoft.com/office/2006/metadata/properties"/>
    <ds:schemaRef ds:uri="http://schemas.microsoft.com/office/infopath/2007/PartnerControls"/>
    <ds:schemaRef ds:uri="93333c71-c287-44fb-946c-b81d54b71f94"/>
    <ds:schemaRef ds:uri="7bd60660-844f-4118-9211-38408b0f3962"/>
    <ds:schemaRef ds:uri="0e35c75f-e52b-40c2-adb6-2e1da1a63212"/>
    <ds:schemaRef ds:uri="449acf6c-26a3-4981-a962-5efaa1af8f06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E9A5E8D-02E9-4654-AAB7-EFFB5291C0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e35c75f-e52b-40c2-adb6-2e1da1a63212"/>
    <ds:schemaRef ds:uri="449acf6c-26a3-4981-a962-5efaa1af8f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55</TotalTime>
  <Words>0</Words>
  <Application>Microsoft Macintosh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Andy Carroll</dc:creator>
  <cp:lastModifiedBy>Andy Carroll</cp:lastModifiedBy>
  <cp:revision>7</cp:revision>
  <dcterms:created xsi:type="dcterms:W3CDTF">2026-03-27T14:38:21Z</dcterms:created>
  <dcterms:modified xsi:type="dcterms:W3CDTF">2026-04-08T09:35:01Z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3d647f1-c668-4462-9442-3dffe667dcae_Enabled">
    <vt:lpwstr>true</vt:lpwstr>
  </property>
  <property fmtid="{D5CDD505-2E9C-101B-9397-08002B2CF9AE}" pid="3" name="MSIP_Label_93d647f1-c668-4462-9442-3dffe667dcae_SetDate">
    <vt:lpwstr>2026-04-01T15:24:46Z</vt:lpwstr>
  </property>
  <property fmtid="{D5CDD505-2E9C-101B-9397-08002B2CF9AE}" pid="4" name="MSIP_Label_93d647f1-c668-4462-9442-3dffe667dcae_Method">
    <vt:lpwstr>Privileged</vt:lpwstr>
  </property>
  <property fmtid="{D5CDD505-2E9C-101B-9397-08002B2CF9AE}" pid="5" name="MSIP_Label_93d647f1-c668-4462-9442-3dffe667dcae_Name">
    <vt:lpwstr>NBS Internal - No Visible Label</vt:lpwstr>
  </property>
  <property fmtid="{D5CDD505-2E9C-101B-9397-08002B2CF9AE}" pid="6" name="MSIP_Label_93d647f1-c668-4462-9442-3dffe667dcae_SiteId">
    <vt:lpwstr>18ed93f5-e470-4996-b0ef-9554af985d50</vt:lpwstr>
  </property>
  <property fmtid="{D5CDD505-2E9C-101B-9397-08002B2CF9AE}" pid="7" name="MSIP_Label_93d647f1-c668-4462-9442-3dffe667dcae_ActionId">
    <vt:lpwstr>670a3a58-e69b-41fd-a193-60032d6cbb29</vt:lpwstr>
  </property>
  <property fmtid="{D5CDD505-2E9C-101B-9397-08002B2CF9AE}" pid="8" name="MSIP_Label_93d647f1-c668-4462-9442-3dffe667dcae_ContentBits">
    <vt:lpwstr>0</vt:lpwstr>
  </property>
  <property fmtid="{D5CDD505-2E9C-101B-9397-08002B2CF9AE}" pid="9" name="MSIP_Label_93d647f1-c668-4462-9442-3dffe667dcae_Tag">
    <vt:lpwstr>10, 0, 1, 1</vt:lpwstr>
  </property>
  <property fmtid="{D5CDD505-2E9C-101B-9397-08002B2CF9AE}" pid="10" name="_dlc_DocIdItemGuid">
    <vt:lpwstr>4297e9f1-7156-4c8b-8f6b-056f2d7f0882</vt:lpwstr>
  </property>
  <property fmtid="{D5CDD505-2E9C-101B-9397-08002B2CF9AE}" pid="11" name="ContentTypeId">
    <vt:lpwstr>0x01010064F5A95E50E31749856ABB4BFF750E96</vt:lpwstr>
  </property>
  <property fmtid="{D5CDD505-2E9C-101B-9397-08002B2CF9AE}" pid="12" name="MediaServiceImageTags">
    <vt:lpwstr/>
  </property>
</Properties>
</file>